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1"/>
  </p:notesMasterIdLst>
  <p:sldIdLst>
    <p:sldId id="266" r:id="rId2"/>
    <p:sldId id="287" r:id="rId3"/>
    <p:sldId id="293" r:id="rId4"/>
    <p:sldId id="292" r:id="rId5"/>
    <p:sldId id="299" r:id="rId6"/>
    <p:sldId id="332" r:id="rId7"/>
    <p:sldId id="311" r:id="rId8"/>
    <p:sldId id="312" r:id="rId9"/>
    <p:sldId id="313" r:id="rId10"/>
    <p:sldId id="315" r:id="rId11"/>
    <p:sldId id="316" r:id="rId12"/>
    <p:sldId id="317" r:id="rId13"/>
    <p:sldId id="314" r:id="rId14"/>
    <p:sldId id="318" r:id="rId15"/>
    <p:sldId id="319" r:id="rId16"/>
    <p:sldId id="320" r:id="rId17"/>
    <p:sldId id="321" r:id="rId18"/>
    <p:sldId id="324" r:id="rId19"/>
    <p:sldId id="333" r:id="rId20"/>
    <p:sldId id="330" r:id="rId21"/>
    <p:sldId id="322" r:id="rId22"/>
    <p:sldId id="325" r:id="rId23"/>
    <p:sldId id="323" r:id="rId24"/>
    <p:sldId id="298" r:id="rId25"/>
    <p:sldId id="290" r:id="rId26"/>
    <p:sldId id="335" r:id="rId27"/>
    <p:sldId id="327" r:id="rId28"/>
    <p:sldId id="328" r:id="rId29"/>
    <p:sldId id="326" r:id="rId30"/>
    <p:sldId id="329" r:id="rId31"/>
    <p:sldId id="334" r:id="rId32"/>
    <p:sldId id="295" r:id="rId33"/>
    <p:sldId id="283" r:id="rId34"/>
    <p:sldId id="294" r:id="rId35"/>
    <p:sldId id="285" r:id="rId36"/>
    <p:sldId id="258" r:id="rId37"/>
    <p:sldId id="260" r:id="rId38"/>
    <p:sldId id="259" r:id="rId39"/>
    <p:sldId id="300" r:id="rId40"/>
    <p:sldId id="310" r:id="rId41"/>
    <p:sldId id="309" r:id="rId42"/>
    <p:sldId id="301" r:id="rId43"/>
    <p:sldId id="302" r:id="rId44"/>
    <p:sldId id="303" r:id="rId45"/>
    <p:sldId id="305" r:id="rId46"/>
    <p:sldId id="304" r:id="rId47"/>
    <p:sldId id="307" r:id="rId48"/>
    <p:sldId id="306" r:id="rId49"/>
    <p:sldId id="308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7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36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38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37.png"/><Relationship Id="rId9" Type="http://schemas.openxmlformats.org/officeDocument/2006/relationships/image" Target="../../clipboard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NIH3T3</a:t>
            </a: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N2DL-HeLa</a:t>
            </a: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899286-A6A5-9D99-FCC8-482343EF3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1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Solution </a:t>
            </a:r>
            <a:r>
              <a:rPr lang="de-DE" sz="6600" dirty="0" err="1">
                <a:solidFill>
                  <a:schemeClr val="bg1"/>
                </a:solidFill>
              </a:rPr>
              <a:t>ideas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confirmed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9697303" y="2807701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Dice</a:t>
            </a:r>
            <a:r>
              <a:rPr lang="de-DE" dirty="0"/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290027" y="1046532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5028452" y="409980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Dataset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345942" y="5319189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optimal </a:t>
            </a:r>
            <a:r>
              <a:rPr lang="de-DE" dirty="0" err="1"/>
              <a:t>thresholded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>
            <a:off x="2361035" y="166705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>
            <a:off x="8208229" y="1493164"/>
            <a:ext cx="258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4645D0-BF9D-A524-EC78-D947AECDD9C9}"/>
              </a:ext>
            </a:extLst>
          </p:cNvPr>
          <p:cNvSpPr txBox="1"/>
          <p:nvPr/>
        </p:nvSpPr>
        <p:spPr>
          <a:xfrm>
            <a:off x="1108470" y="2807701"/>
            <a:ext cx="2590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>
            <a:off x="8671946" y="2047831"/>
            <a:ext cx="31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</a:t>
            </a:r>
            <a:r>
              <a:rPr lang="de-DE" dirty="0" err="1"/>
              <a:t>clip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0438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Summary- </a:t>
            </a:r>
            <a:r>
              <a:rPr lang="de-DE" sz="6600" dirty="0" err="1">
                <a:solidFill>
                  <a:schemeClr val="bg1"/>
                </a:solidFill>
              </a:rPr>
              <a:t>the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perfect</a:t>
            </a:r>
            <a:r>
              <a:rPr lang="de-DE" sz="6600" dirty="0">
                <a:solidFill>
                  <a:schemeClr val="bg1"/>
                </a:solidFill>
              </a:rPr>
              <a:t> recipe</a:t>
            </a: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467" y="3737701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94" y="2482235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87" y="243832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58" y="123479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61406" y="4508310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4495" y="3798798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680894" y="2763648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5" y="2834492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1" y="121103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5188144" y="187116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52958" y="4515682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1461" y="4581340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211C6-96DB-A40C-5671-C197625D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es mit 0.00 </a:t>
            </a:r>
            <a:r>
              <a:rPr lang="de-DE" dirty="0" err="1"/>
              <a:t>dice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auf sich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82EB4-C561-2684-B953-7B391F3D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538B08-E126-FCF7-50C3-A6980A7A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29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 err="1"/>
              <a:t>Brightness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65494"/>
              </p:ext>
            </p:extLst>
          </p:nvPr>
        </p:nvGraphicFramePr>
        <p:xfrm>
          <a:off x="1747555" y="1215014"/>
          <a:ext cx="8980798" cy="38869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hole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filling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b="0" i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Brightness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Reflection</a:t>
                      </a:r>
                      <a:endParaRPr lang="de-DE" sz="1600" dirty="0"/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i="1" dirty="0"/>
                        <a:t>x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Multithresholding</a:t>
                      </a:r>
                      <a:endParaRPr lang="de-DE" sz="1600" dirty="0"/>
                    </a:p>
                    <a:p>
                      <a:pPr algn="ctr"/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thresholding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…..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600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480320" y="5623121"/>
            <a:ext cx="6106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i="1" dirty="0"/>
              <a:t>Solution </a:t>
            </a:r>
            <a:r>
              <a:rPr lang="de-DE" sz="2000" i="1" dirty="0" err="1"/>
              <a:t>Ideas</a:t>
            </a:r>
            <a:r>
              <a:rPr lang="de-DE" sz="2000" i="1" dirty="0"/>
              <a:t> </a:t>
            </a:r>
            <a:r>
              <a:rPr lang="de-DE" sz="2000" i="1" dirty="0" err="1"/>
              <a:t>Confirmed</a:t>
            </a:r>
            <a:r>
              <a:rPr lang="de-DE" sz="2000" i="1" dirty="0"/>
              <a:t>? 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99548" y="2723356"/>
            <a:ext cx="847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N2DH-GOWT1</a:t>
            </a: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040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</Words>
  <Application>Microsoft Office PowerPoint</Application>
  <PresentationFormat>Breitbild</PresentationFormat>
  <Paragraphs>314</Paragraphs>
  <Slides>49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Timeline</vt:lpstr>
      <vt:lpstr>PowerPoint-Präsentation</vt:lpstr>
      <vt:lpstr>Cell Nuclei Segmentation  </vt:lpstr>
      <vt:lpstr>Overview </vt:lpstr>
      <vt:lpstr> N2DL-HeLa (third dataset) </vt:lpstr>
      <vt:lpstr>PowerPoint-Präsentation</vt:lpstr>
      <vt:lpstr>PowerPoint-Präsentation</vt:lpstr>
      <vt:lpstr>Boxplot Preprocessing</vt:lpstr>
      <vt:lpstr>Boxplot Otsus</vt:lpstr>
      <vt:lpstr>PowerPoint-Präsentation</vt:lpstr>
      <vt:lpstr>Boxplot Preprocessing</vt:lpstr>
      <vt:lpstr>Boxplot Otsus</vt:lpstr>
      <vt:lpstr>The perfect recipe</vt:lpstr>
      <vt:lpstr>PowerPoint-Präsentation</vt:lpstr>
      <vt:lpstr>Boxplot Preprocessing</vt:lpstr>
      <vt:lpstr>Boxplot Otsus</vt:lpstr>
      <vt:lpstr>The perfect recipe</vt:lpstr>
      <vt:lpstr>Solution Ideas Confirmed?!</vt:lpstr>
      <vt:lpstr>PowerPoint-Präsentation</vt:lpstr>
      <vt:lpstr>PowerPoint-Präsentation</vt:lpstr>
      <vt:lpstr>PowerPoint-Präsentation</vt:lpstr>
      <vt:lpstr>PowerPoint-Präsentation</vt:lpstr>
      <vt:lpstr> N2DL-HeLa (third dataset) </vt:lpstr>
      <vt:lpstr>Thank you for your attention!</vt:lpstr>
      <vt:lpstr>Extra slides</vt:lpstr>
      <vt:lpstr>Why local thresholding?</vt:lpstr>
      <vt:lpstr>Local thresholding vs local adaptive thresholing</vt:lpstr>
      <vt:lpstr>Hole filling</vt:lpstr>
      <vt:lpstr>Cell counting</vt:lpstr>
      <vt:lpstr>Was hat es mit 0.00 dice scores auf sich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53</cp:revision>
  <dcterms:created xsi:type="dcterms:W3CDTF">2022-05-14T09:56:11Z</dcterms:created>
  <dcterms:modified xsi:type="dcterms:W3CDTF">2022-07-16T08:51:46Z</dcterms:modified>
</cp:coreProperties>
</file>